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D5C0-4464-405B-BB8D-07EFDAB912CF}" type="datetimeFigureOut">
              <a:rPr lang="zh-CN" altLang="en-US" smtClean="0"/>
              <a:t>2018/5/11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A19D-C2AC-4C85-B13C-E7289591DD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144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D5C0-4464-405B-BB8D-07EFDAB912CF}" type="datetimeFigureOut">
              <a:rPr lang="zh-CN" altLang="en-US" smtClean="0"/>
              <a:t>2018/5/11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A19D-C2AC-4C85-B13C-E7289591DD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3254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D5C0-4464-405B-BB8D-07EFDAB912CF}" type="datetimeFigureOut">
              <a:rPr lang="zh-CN" altLang="en-US" smtClean="0"/>
              <a:t>2018/5/11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A19D-C2AC-4C85-B13C-E7289591DD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259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D5C0-4464-405B-BB8D-07EFDAB912CF}" type="datetimeFigureOut">
              <a:rPr lang="zh-CN" altLang="en-US" smtClean="0"/>
              <a:t>2018/5/11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A19D-C2AC-4C85-B13C-E7289591DD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4387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D5C0-4464-405B-BB8D-07EFDAB912CF}" type="datetimeFigureOut">
              <a:rPr lang="zh-CN" altLang="en-US" smtClean="0"/>
              <a:t>2018/5/11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A19D-C2AC-4C85-B13C-E7289591DD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6659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D5C0-4464-405B-BB8D-07EFDAB912CF}" type="datetimeFigureOut">
              <a:rPr lang="zh-CN" altLang="en-US" smtClean="0"/>
              <a:t>2018/5/11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A19D-C2AC-4C85-B13C-E7289591DD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548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D5C0-4464-405B-BB8D-07EFDAB912CF}" type="datetimeFigureOut">
              <a:rPr lang="zh-CN" altLang="en-US" smtClean="0"/>
              <a:t>2018/5/11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A19D-C2AC-4C85-B13C-E7289591DD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615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D5C0-4464-405B-BB8D-07EFDAB912CF}" type="datetimeFigureOut">
              <a:rPr lang="zh-CN" altLang="en-US" smtClean="0"/>
              <a:t>2018/5/11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A19D-C2AC-4C85-B13C-E7289591DD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9104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D5C0-4464-405B-BB8D-07EFDAB912CF}" type="datetimeFigureOut">
              <a:rPr lang="zh-CN" altLang="en-US" smtClean="0"/>
              <a:t>2018/5/11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A19D-C2AC-4C85-B13C-E7289591DD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8079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D5C0-4464-405B-BB8D-07EFDAB912CF}" type="datetimeFigureOut">
              <a:rPr lang="zh-CN" altLang="en-US" smtClean="0"/>
              <a:t>2018/5/11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A19D-C2AC-4C85-B13C-E7289591DD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4800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D5C0-4464-405B-BB8D-07EFDAB912CF}" type="datetimeFigureOut">
              <a:rPr lang="zh-CN" altLang="en-US" smtClean="0"/>
              <a:t>2018/5/11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A19D-C2AC-4C85-B13C-E7289591DD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105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CD5C0-4464-405B-BB8D-07EFDAB912CF}" type="datetimeFigureOut">
              <a:rPr lang="zh-CN" altLang="en-US" smtClean="0"/>
              <a:t>2018/5/11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6A19D-C2AC-4C85-B13C-E7289591DD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136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194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4908431" y="5986732"/>
            <a:ext cx="37869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山东大学**学院团委</a:t>
            </a:r>
            <a:endParaRPr lang="zh-CN" altLang="en-US" sz="20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0" y="4615814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 smtClean="0">
                <a:solidFill>
                  <a:srgbClr val="C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*</a:t>
            </a:r>
            <a:r>
              <a:rPr lang="en-US" altLang="zh-CN" sz="3600" b="1" smtClean="0">
                <a:solidFill>
                  <a:srgbClr val="C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***</a:t>
            </a:r>
            <a:r>
              <a:rPr lang="zh-CN" altLang="en-US" sz="3600" b="1" smtClean="0">
                <a:solidFill>
                  <a:srgbClr val="C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*</a:t>
            </a:r>
            <a:r>
              <a:rPr lang="zh-CN" altLang="en-US" sz="3600" b="1" dirty="0" smtClean="0">
                <a:solidFill>
                  <a:srgbClr val="C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校区专场  </a:t>
            </a:r>
            <a:endParaRPr lang="zh-CN" altLang="en-US" sz="3600" b="1" dirty="0">
              <a:solidFill>
                <a:srgbClr val="C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51259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</Words>
  <Application>Microsoft Office PowerPoint</Application>
  <PresentationFormat>宽屏</PresentationFormat>
  <Paragraphs>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仿宋</vt:lpstr>
      <vt:lpstr>隶书</vt:lpstr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匿名用户</dc:creator>
  <cp:lastModifiedBy>匿名用户</cp:lastModifiedBy>
  <cp:revision>2</cp:revision>
  <dcterms:created xsi:type="dcterms:W3CDTF">2018-05-11T00:52:50Z</dcterms:created>
  <dcterms:modified xsi:type="dcterms:W3CDTF">2018-05-11T01:31:55Z</dcterms:modified>
</cp:coreProperties>
</file>